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Costo mensual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3 meses</c:v>
                </c:pt>
                <c:pt idx="1">
                  <c:v>1 año </c:v>
                </c:pt>
                <c:pt idx="2">
                  <c:v>6 meses</c:v>
                </c:pt>
                <c:pt idx="3">
                  <c:v>1 año </c:v>
                </c:pt>
                <c:pt idx="4">
                  <c:v>6 meses</c:v>
                </c:pt>
              </c:strCache>
            </c:strRef>
          </c:cat>
          <c:val>
            <c:numRef>
              <c:f>Hoja1!$B$2:$B$6</c:f>
              <c:numCache>
                <c:formatCode>#,##0</c:formatCode>
                <c:ptCount val="5"/>
                <c:pt idx="0" formatCode="General">
                  <c:v>450</c:v>
                </c:pt>
                <c:pt idx="1">
                  <c:v>1800</c:v>
                </c:pt>
                <c:pt idx="2" formatCode="General">
                  <c:v>900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Plan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3 meses</c:v>
                </c:pt>
                <c:pt idx="1">
                  <c:v>1 año </c:v>
                </c:pt>
                <c:pt idx="2">
                  <c:v>6 meses</c:v>
                </c:pt>
                <c:pt idx="3">
                  <c:v>1 año </c:v>
                </c:pt>
                <c:pt idx="4">
                  <c:v>6 meses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3" formatCode="#,##0">
                  <c:v>1400</c:v>
                </c:pt>
                <c:pt idx="4">
                  <c:v>700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Ahorro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3 meses</c:v>
                </c:pt>
                <c:pt idx="1">
                  <c:v>1 año </c:v>
                </c:pt>
                <c:pt idx="2">
                  <c:v>6 meses</c:v>
                </c:pt>
                <c:pt idx="3">
                  <c:v>1 año </c:v>
                </c:pt>
                <c:pt idx="4">
                  <c:v>6 meses</c:v>
                </c:pt>
              </c:strCache>
            </c:strRef>
          </c:cat>
          <c:val>
            <c:numRef>
              <c:f>Hoja1!$D$2:$D$6</c:f>
              <c:numCache>
                <c:formatCode>General</c:formatCode>
                <c:ptCount val="5"/>
                <c:pt idx="3">
                  <c:v>400</c:v>
                </c:pt>
                <c:pt idx="4">
                  <c:v>200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2455216"/>
        <c:axId val="322456392"/>
      </c:barChart>
      <c:catAx>
        <c:axId val="32245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322456392"/>
        <c:crosses val="autoZero"/>
        <c:auto val="1"/>
        <c:lblAlgn val="ctr"/>
        <c:lblOffset val="100"/>
        <c:noMultiLvlLbl val="0"/>
      </c:catAx>
      <c:valAx>
        <c:axId val="322456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32245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D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D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Mensual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2"/>
                <c:pt idx="0">
                  <c:v>GuardaTexT</c:v>
                </c:pt>
                <c:pt idx="1">
                  <c:v>Otras Empresas</c:v>
                </c:pt>
              </c:strCache>
            </c:strRef>
          </c:cat>
          <c:val>
            <c:numRef>
              <c:f>Hoja1!$B$2:$B$4</c:f>
              <c:numCache>
                <c:formatCode>#,##0</c:formatCode>
                <c:ptCount val="3"/>
                <c:pt idx="0">
                  <c:v>150</c:v>
                </c:pt>
                <c:pt idx="1">
                  <c:v>200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6 meses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2"/>
                <c:pt idx="0">
                  <c:v>GuardaTexT</c:v>
                </c:pt>
                <c:pt idx="1">
                  <c:v>Otras Empresas</c:v>
                </c:pt>
              </c:strCache>
            </c:strRef>
          </c:cat>
          <c:val>
            <c:numRef>
              <c:f>Hoja1!$C$2:$C$4</c:f>
              <c:numCache>
                <c:formatCode>#,##0</c:formatCode>
                <c:ptCount val="3"/>
                <c:pt idx="0" formatCode="General">
                  <c:v>700</c:v>
                </c:pt>
                <c:pt idx="1">
                  <c:v>1200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1 año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2"/>
                <c:pt idx="0">
                  <c:v>GuardaTexT</c:v>
                </c:pt>
                <c:pt idx="1">
                  <c:v>Otras Empresas</c:v>
                </c:pt>
              </c:strCache>
            </c:strRef>
          </c:cat>
          <c:val>
            <c:numRef>
              <c:f>Hoja1!$D$2:$D$4</c:f>
              <c:numCache>
                <c:formatCode>#,##0</c:formatCode>
                <c:ptCount val="3"/>
                <c:pt idx="0">
                  <c:v>1400</c:v>
                </c:pt>
                <c:pt idx="1">
                  <c:v>2400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4484680"/>
        <c:axId val="384485464"/>
      </c:barChart>
      <c:catAx>
        <c:axId val="384484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384485464"/>
        <c:crosses val="autoZero"/>
        <c:auto val="1"/>
        <c:lblAlgn val="ctr"/>
        <c:lblOffset val="100"/>
        <c:noMultiLvlLbl val="0"/>
      </c:catAx>
      <c:valAx>
        <c:axId val="384485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384484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D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D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31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77964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1232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78598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93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549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5926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2440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0306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14691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997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6AE5CBE-3710-4F91-A755-4BEF60A7825F}" type="datetimeFigureOut">
              <a:rPr lang="es-DO" smtClean="0"/>
              <a:t>12/08/2022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4B88B9D-FD3F-49A0-942C-558EC63DA472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6662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png;base64,iVBORw0KGgoAAAANSUhEUgAAAiMAAAIjCAYAAADRKhuxAAAAAXNSR0IArs4c6QAAGK1JREFUeF7t1jENAAAMw7CVP+nByOMRqGTtyM4RIECAAAECBEKBhdumCRAgQIAAAQInRjwB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iJGU3zgBAgQIECAgRvwAAQIECBAgkAqIkZTfOAECBAgQICBG/AABAgQIECCQCoiRlN84AQIECBAgIEb8AAECBAgQIJAKPJG0AiQ2/Y/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DO"/>
          </a:p>
        </p:txBody>
      </p:sp>
      <p:sp>
        <p:nvSpPr>
          <p:cNvPr id="9" name="CuadroTexto 8"/>
          <p:cNvSpPr txBox="1"/>
          <p:nvPr/>
        </p:nvSpPr>
        <p:spPr>
          <a:xfrm>
            <a:off x="613186" y="847033"/>
            <a:ext cx="10391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Dominicana O&amp;M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Sección 0541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Datos</a:t>
            </a:r>
            <a:endParaRPr lang="es-DO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427285" y="5795715"/>
            <a:ext cx="276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Elibel Beltre Luna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21-EIIT-1-024</a:t>
            </a:r>
            <a:endParaRPr lang="es-D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460375" y="3926542"/>
            <a:ext cx="3431689" cy="27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5608" y="866927"/>
            <a:ext cx="9359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Marketing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42277" y="2581409"/>
            <a:ext cx="88643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Diseñar un plan de marketing de servicios con el fin de lograr la mejora continua de la logística de nuestra empresa y aumentar la satisfacción de nuestros clientes.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41" y="4665223"/>
            <a:ext cx="2678655" cy="20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8788" y="676404"/>
            <a:ext cx="1001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¿Qué necesitas tú como comprador?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8" y="2072696"/>
            <a:ext cx="8408712" cy="43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5456" y="579585"/>
            <a:ext cx="664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Servicio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 ofrecemos.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25562" y="2257330"/>
            <a:ext cx="89571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D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Almacenamiento, cuidado, distribución de productos textiles y optimización de estos por medio del uso de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488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125" y="687161"/>
            <a:ext cx="28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1928" y="1956115"/>
            <a:ext cx="81507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 prima lista para su utilización</a:t>
            </a: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Mejorará la organización de tu empresa</a:t>
            </a: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Menos inversión y más ganancia.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85" y="3973213"/>
            <a:ext cx="2266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125" y="687161"/>
            <a:ext cx="372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Desventajas.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76168" y="1957465"/>
            <a:ext cx="86993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pérdida de dinero</a:t>
            </a: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Altas probabilidades de utilizar hilos, telas y fibras en malas condiciones</a:t>
            </a: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Pérdida de clientes.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511" y="4353910"/>
            <a:ext cx="2046889" cy="20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125" y="687161"/>
            <a:ext cx="6110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Costo de adquisición.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82125" y="1894269"/>
            <a:ext cx="8261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Adquirir nuestro servicio tiene una inversión de 150 dólares mensuales, este incluye la tela que tú como cliente vas a utilizar y el envío a tú industria textil la cual se encargará de utilizarla sin darle ningún mantenimiento previo.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60" y="471588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030069" y="553219"/>
            <a:ext cx="6110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Costo de adquisición.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949620035"/>
              </p:ext>
            </p:extLst>
          </p:nvPr>
        </p:nvGraphicFramePr>
        <p:xfrm>
          <a:off x="2021242" y="13842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73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030069" y="185900"/>
            <a:ext cx="6110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Retorno de inversión.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019795568"/>
              </p:ext>
            </p:extLst>
          </p:nvPr>
        </p:nvGraphicFramePr>
        <p:xfrm>
          <a:off x="2021242" y="115004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193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125" y="687161"/>
            <a:ext cx="6110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¿Qué yo te ofrezco?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82125" y="2052935"/>
            <a:ext cx="78710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Almacenamiento, cuidado, distribución de productos textiles y optimización de estos por medio del uso de base de datos.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32" y="3972707"/>
            <a:ext cx="2604875" cy="23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26730" y="623008"/>
            <a:ext cx="669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a tú problema.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32" y="1976325"/>
            <a:ext cx="975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4248" y="802379"/>
            <a:ext cx="293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Historia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bujo De Historia Para Colorear - Ultra Coloring Pag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"/>
          <a:stretch/>
        </p:blipFill>
        <p:spPr bwMode="auto">
          <a:xfrm>
            <a:off x="4587818" y="3946051"/>
            <a:ext cx="2797832" cy="26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398703" y="2459805"/>
            <a:ext cx="9176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GuardaTexT fue fundada el 7 de agosto de 2021. Es una empresa de almacenamiento y distribución de materias primas para la elaboración de textiles.</a:t>
            </a:r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620496" y="0"/>
            <a:ext cx="2310578" cy="18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04789" y="2340295"/>
            <a:ext cx="2965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Demo…</a:t>
            </a:r>
            <a:endParaRPr lang="es-D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3969835" y="4081347"/>
            <a:ext cx="4103649" cy="78058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201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909059" y="3902001"/>
            <a:ext cx="77091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DO" sz="2800" dirty="0" smtClean="0"/>
              <a:t>Ser la empresa líder en la solución de problemas de almacenamiento de materiales textiles utilizando nuestro software para </a:t>
            </a:r>
            <a:r>
              <a:rPr lang="es-DO" sz="2800" dirty="0" smtClean="0"/>
              <a:t> </a:t>
            </a:r>
            <a:r>
              <a:rPr lang="es-DO" sz="2800" dirty="0" smtClean="0"/>
              <a:t>optimizar la distribución y conservación de dichos productos.</a:t>
            </a:r>
            <a:endParaRPr lang="es-DO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31" y="444381"/>
            <a:ext cx="1774049" cy="24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4" y="4071365"/>
            <a:ext cx="3833756" cy="167918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98875" y="1185830"/>
            <a:ext cx="7435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D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roporcionar los mejores servicios de almacenaje para satisfacer las necesidades de las grandes y pequeñas empresas textiles.</a:t>
            </a:r>
          </a:p>
          <a:p>
            <a:pPr algn="just"/>
            <a:r>
              <a:rPr lang="es-D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90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78945" y="673289"/>
            <a:ext cx="293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23500" y="2137924"/>
            <a:ext cx="2647727" cy="706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" name="Rectángulo 3"/>
          <p:cNvSpPr/>
          <p:nvPr/>
        </p:nvSpPr>
        <p:spPr>
          <a:xfrm>
            <a:off x="1280606" y="2265281"/>
            <a:ext cx="2333514" cy="451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4" name="CuadroTexto 13"/>
          <p:cNvSpPr txBox="1"/>
          <p:nvPr/>
        </p:nvSpPr>
        <p:spPr>
          <a:xfrm>
            <a:off x="1598954" y="2306518"/>
            <a:ext cx="18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Puntualidad.</a:t>
            </a:r>
            <a:endParaRPr lang="es-DO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58" y="3072370"/>
            <a:ext cx="1984338" cy="111494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01" y="2971804"/>
            <a:ext cx="1870017" cy="1215511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5592528" y="2137924"/>
            <a:ext cx="2647727" cy="706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ectángulo 21"/>
          <p:cNvSpPr/>
          <p:nvPr/>
        </p:nvSpPr>
        <p:spPr>
          <a:xfrm>
            <a:off x="5749634" y="2265281"/>
            <a:ext cx="2333514" cy="451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ectángulo 22"/>
          <p:cNvSpPr/>
          <p:nvPr/>
        </p:nvSpPr>
        <p:spPr>
          <a:xfrm>
            <a:off x="3614120" y="4741216"/>
            <a:ext cx="2647727" cy="706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ectángulo 23"/>
          <p:cNvSpPr/>
          <p:nvPr/>
        </p:nvSpPr>
        <p:spPr>
          <a:xfrm>
            <a:off x="3771227" y="4868574"/>
            <a:ext cx="2333514" cy="451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ángulo 24"/>
          <p:cNvSpPr/>
          <p:nvPr/>
        </p:nvSpPr>
        <p:spPr>
          <a:xfrm>
            <a:off x="8083148" y="4741216"/>
            <a:ext cx="2647727" cy="706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6" name="Rectángulo 25"/>
          <p:cNvSpPr/>
          <p:nvPr/>
        </p:nvSpPr>
        <p:spPr>
          <a:xfrm>
            <a:off x="8240255" y="4885435"/>
            <a:ext cx="2333514" cy="451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7" name="CuadroTexto 26"/>
          <p:cNvSpPr txBox="1"/>
          <p:nvPr/>
        </p:nvSpPr>
        <p:spPr>
          <a:xfrm>
            <a:off x="5981382" y="2323437"/>
            <a:ext cx="187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Honestidad.</a:t>
            </a:r>
            <a:endParaRPr lang="es-DO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002974" y="4909811"/>
            <a:ext cx="187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Integridad.</a:t>
            </a:r>
            <a:endParaRPr lang="es-D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8393449" y="4909811"/>
            <a:ext cx="225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Trabajo en equipo.</a:t>
            </a:r>
            <a:endParaRPr lang="es-DO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136" y="5541697"/>
            <a:ext cx="2309691" cy="116161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556" y="5472115"/>
            <a:ext cx="1390657" cy="1312433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78945" y="684047"/>
            <a:ext cx="3818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Objetivos.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86522" y="2336683"/>
            <a:ext cx="923006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Mejorar nuestro software hasta el punto de llegar a ser un sistema libre de errores capaz de ser utilizado no tan solo por nuestra empresa.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DO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D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Abarcar el mercado de forma más general hasta el punto de poder crear nuestra propia línea de vestimenta.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61824" y="533440"/>
            <a:ext cx="8595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¿Quiénes queremos ser?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90" y="1688952"/>
            <a:ext cx="6963830" cy="46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8945" y="673289"/>
            <a:ext cx="3818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Meta.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66222" y="2397181"/>
            <a:ext cx="84770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Producir nuestra propia materia prima, expandir nuestro negocio internacionalmente y crear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 nueva línea de vestimenta.</a:t>
            </a:r>
            <a:endParaRPr lang="es-D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072" y="4108748"/>
            <a:ext cx="5682033" cy="23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8944" y="673289"/>
            <a:ext cx="6088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Sector escogido.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22" y="2383100"/>
            <a:ext cx="7533750" cy="37595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8944" y="673289"/>
            <a:ext cx="6088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Razón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ser.</a:t>
            </a:r>
            <a:endParaRPr lang="es-DO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1191" r="6004" b="17431"/>
          <a:stretch/>
        </p:blipFill>
        <p:spPr>
          <a:xfrm>
            <a:off x="9982696" y="215154"/>
            <a:ext cx="1873073" cy="14737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b="5461"/>
          <a:stretch/>
        </p:blipFill>
        <p:spPr>
          <a:xfrm>
            <a:off x="1215255" y="2375197"/>
            <a:ext cx="4518572" cy="355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328" y="2375197"/>
            <a:ext cx="4847429" cy="35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1440</TotalTime>
  <Words>371</Words>
  <Application>Microsoft Office PowerPoint</Application>
  <PresentationFormat>Panorámica</PresentationFormat>
  <Paragraphs>50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Century Schoolbook</vt:lpstr>
      <vt:lpstr>Times New Roman</vt:lpstr>
      <vt:lpstr>Wingdings</vt:lpstr>
      <vt:lpstr>Wingdings 2</vt:lpstr>
      <vt:lpstr>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31</cp:revision>
  <dcterms:created xsi:type="dcterms:W3CDTF">2022-07-30T22:49:58Z</dcterms:created>
  <dcterms:modified xsi:type="dcterms:W3CDTF">2022-08-13T01:04:17Z</dcterms:modified>
</cp:coreProperties>
</file>